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987" y="3133725"/>
            <a:ext cx="40100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62100"/>
            <a:ext cx="118776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13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183" y="833804"/>
            <a:ext cx="1771650" cy="49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17647" y="169101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3968" y="390434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57316" y="4457700"/>
            <a:ext cx="884704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67" y="5607367"/>
            <a:ext cx="82010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9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06023"/>
            <a:ext cx="1195387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0116" y="412901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6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41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